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2" r:id="rId3"/>
    <p:sldId id="258" r:id="rId4"/>
    <p:sldId id="260" r:id="rId5"/>
    <p:sldId id="259" r:id="rId6"/>
    <p:sldId id="34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A7D722-78E4-4BFA-92A9-BEDE962FE300}" v="238" dt="2024-10-01T22:46:14.1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97" d="100"/>
          <a:sy n="97" d="100"/>
        </p:scale>
        <p:origin x="9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luta, Scott R" userId="19209b94-7ac6-469c-a667-ea22ea78890a" providerId="ADAL" clId="{E9DF53E5-5641-4553-AA8D-C3BA49963604}"/>
    <pc:docChg chg="modSld">
      <pc:chgData name="Pluta, Scott R" userId="19209b94-7ac6-469c-a667-ea22ea78890a" providerId="ADAL" clId="{E9DF53E5-5641-4553-AA8D-C3BA49963604}" dt="2024-10-01T12:59:10.619" v="4" actId="1076"/>
      <pc:docMkLst>
        <pc:docMk/>
      </pc:docMkLst>
      <pc:sldChg chg="modSp mod">
        <pc:chgData name="Pluta, Scott R" userId="19209b94-7ac6-469c-a667-ea22ea78890a" providerId="ADAL" clId="{E9DF53E5-5641-4553-AA8D-C3BA49963604}" dt="2024-10-01T12:59:10.619" v="4" actId="1076"/>
        <pc:sldMkLst>
          <pc:docMk/>
          <pc:sldMk cId="1717781937" sldId="342"/>
        </pc:sldMkLst>
        <pc:picChg chg="mod">
          <ac:chgData name="Pluta, Scott R" userId="19209b94-7ac6-469c-a667-ea22ea78890a" providerId="ADAL" clId="{E9DF53E5-5641-4553-AA8D-C3BA49963604}" dt="2024-10-01T12:59:10.619" v="4" actId="1076"/>
          <ac:picMkLst>
            <pc:docMk/>
            <pc:sldMk cId="1717781937" sldId="342"/>
            <ac:picMk id="3" creationId="{49A22CD9-29CB-AAE3-0729-2BDA1FD9C591}"/>
          </ac:picMkLst>
        </pc:picChg>
        <pc:picChg chg="mod modCrop">
          <ac:chgData name="Pluta, Scott R" userId="19209b94-7ac6-469c-a667-ea22ea78890a" providerId="ADAL" clId="{E9DF53E5-5641-4553-AA8D-C3BA49963604}" dt="2024-10-01T12:59:07.662" v="3" actId="1076"/>
          <ac:picMkLst>
            <pc:docMk/>
            <pc:sldMk cId="1717781937" sldId="342"/>
            <ac:picMk id="4" creationId="{7E729ABA-AD76-1C36-2606-2A866E2A10C5}"/>
          </ac:picMkLst>
        </pc:picChg>
      </pc:sldChg>
    </pc:docChg>
  </pc:docChgLst>
  <pc:docChgLst>
    <pc:chgData name="Pluta, Scott R" userId="19209b94-7ac6-469c-a667-ea22ea78890a" providerId="ADAL" clId="{12A7D722-78E4-4BFA-92A9-BEDE962FE300}"/>
    <pc:docChg chg="undo custSel addSld delSld modSld sldOrd">
      <pc:chgData name="Pluta, Scott R" userId="19209b94-7ac6-469c-a667-ea22ea78890a" providerId="ADAL" clId="{12A7D722-78E4-4BFA-92A9-BEDE962FE300}" dt="2024-10-01T22:47:50.301" v="1395" actId="14100"/>
      <pc:docMkLst>
        <pc:docMk/>
      </pc:docMkLst>
      <pc:sldChg chg="delSp modSp mod">
        <pc:chgData name="Pluta, Scott R" userId="19209b94-7ac6-469c-a667-ea22ea78890a" providerId="ADAL" clId="{12A7D722-78E4-4BFA-92A9-BEDE962FE300}" dt="2024-10-01T22:37:36.169" v="1245" actId="20577"/>
        <pc:sldMkLst>
          <pc:docMk/>
          <pc:sldMk cId="1970866598" sldId="256"/>
        </pc:sldMkLst>
        <pc:spChg chg="mod">
          <ac:chgData name="Pluta, Scott R" userId="19209b94-7ac6-469c-a667-ea22ea78890a" providerId="ADAL" clId="{12A7D722-78E4-4BFA-92A9-BEDE962FE300}" dt="2024-10-01T22:37:36.169" v="1245" actId="20577"/>
          <ac:spMkLst>
            <pc:docMk/>
            <pc:sldMk cId="1970866598" sldId="256"/>
            <ac:spMk id="2" creationId="{5ED39BE4-A425-5021-6375-A07CB9D2A4C7}"/>
          </ac:spMkLst>
        </pc:spChg>
        <pc:spChg chg="del">
          <ac:chgData name="Pluta, Scott R" userId="19209b94-7ac6-469c-a667-ea22ea78890a" providerId="ADAL" clId="{12A7D722-78E4-4BFA-92A9-BEDE962FE300}" dt="2024-10-01T21:54:06.470" v="683" actId="478"/>
          <ac:spMkLst>
            <pc:docMk/>
            <pc:sldMk cId="1970866598" sldId="256"/>
            <ac:spMk id="3" creationId="{4206ECE4-56BA-7537-6F03-9AEBCB324F6A}"/>
          </ac:spMkLst>
        </pc:spChg>
        <pc:spChg chg="del">
          <ac:chgData name="Pluta, Scott R" userId="19209b94-7ac6-469c-a667-ea22ea78890a" providerId="ADAL" clId="{12A7D722-78E4-4BFA-92A9-BEDE962FE300}" dt="2024-09-26T18:15:47.004" v="164" actId="478"/>
          <ac:spMkLst>
            <pc:docMk/>
            <pc:sldMk cId="1970866598" sldId="256"/>
            <ac:spMk id="4" creationId="{8B00753B-304C-19D4-E7E3-128E4338770B}"/>
          </ac:spMkLst>
        </pc:spChg>
      </pc:sldChg>
      <pc:sldChg chg="modSp del mod">
        <pc:chgData name="Pluta, Scott R" userId="19209b94-7ac6-469c-a667-ea22ea78890a" providerId="ADAL" clId="{12A7D722-78E4-4BFA-92A9-BEDE962FE300}" dt="2024-09-26T18:30:47.296" v="575" actId="47"/>
        <pc:sldMkLst>
          <pc:docMk/>
          <pc:sldMk cId="1572415246" sldId="257"/>
        </pc:sldMkLst>
        <pc:picChg chg="mod">
          <ac:chgData name="Pluta, Scott R" userId="19209b94-7ac6-469c-a667-ea22ea78890a" providerId="ADAL" clId="{12A7D722-78E4-4BFA-92A9-BEDE962FE300}" dt="2024-09-26T15:25:26.315" v="1" actId="1076"/>
          <ac:picMkLst>
            <pc:docMk/>
            <pc:sldMk cId="1572415246" sldId="257"/>
            <ac:picMk id="2" creationId="{1701E005-B319-6B36-FC5E-7416766734C7}"/>
          </ac:picMkLst>
        </pc:picChg>
      </pc:sldChg>
      <pc:sldChg chg="addSp modSp mod modClrScheme modAnim chgLayout">
        <pc:chgData name="Pluta, Scott R" userId="19209b94-7ac6-469c-a667-ea22ea78890a" providerId="ADAL" clId="{12A7D722-78E4-4BFA-92A9-BEDE962FE300}" dt="2024-10-01T22:03:29.961" v="732" actId="1076"/>
        <pc:sldMkLst>
          <pc:docMk/>
          <pc:sldMk cId="2767104275" sldId="258"/>
        </pc:sldMkLst>
        <pc:spChg chg="mod">
          <ac:chgData name="Pluta, Scott R" userId="19209b94-7ac6-469c-a667-ea22ea78890a" providerId="ADAL" clId="{12A7D722-78E4-4BFA-92A9-BEDE962FE300}" dt="2024-10-01T22:03:29.961" v="732" actId="1076"/>
          <ac:spMkLst>
            <pc:docMk/>
            <pc:sldMk cId="2767104275" sldId="258"/>
            <ac:spMk id="6" creationId="{4B102924-F089-67DE-9279-1A6882D3A4B9}"/>
          </ac:spMkLst>
        </pc:spChg>
        <pc:spChg chg="mod">
          <ac:chgData name="Pluta, Scott R" userId="19209b94-7ac6-469c-a667-ea22ea78890a" providerId="ADAL" clId="{12A7D722-78E4-4BFA-92A9-BEDE962FE300}" dt="2024-09-26T15:28:58.766" v="11" actId="1076"/>
          <ac:spMkLst>
            <pc:docMk/>
            <pc:sldMk cId="2767104275" sldId="258"/>
            <ac:spMk id="8" creationId="{9CE31513-FE86-EA36-5A4F-E2AB23D159C8}"/>
          </ac:spMkLst>
        </pc:spChg>
        <pc:spChg chg="mod">
          <ac:chgData name="Pluta, Scott R" userId="19209b94-7ac6-469c-a667-ea22ea78890a" providerId="ADAL" clId="{12A7D722-78E4-4BFA-92A9-BEDE962FE300}" dt="2024-09-26T15:28:58.766" v="11" actId="1076"/>
          <ac:spMkLst>
            <pc:docMk/>
            <pc:sldMk cId="2767104275" sldId="258"/>
            <ac:spMk id="9" creationId="{6838461F-A07A-C7B8-8C9E-D81DBE878D9E}"/>
          </ac:spMkLst>
        </pc:spChg>
        <pc:spChg chg="add mod ord">
          <ac:chgData name="Pluta, Scott R" userId="19209b94-7ac6-469c-a667-ea22ea78890a" providerId="ADAL" clId="{12A7D722-78E4-4BFA-92A9-BEDE962FE300}" dt="2024-10-01T21:54:33.013" v="690" actId="20577"/>
          <ac:spMkLst>
            <pc:docMk/>
            <pc:sldMk cId="2767104275" sldId="258"/>
            <ac:spMk id="10" creationId="{222335C7-50CA-0310-C2F4-28C188044199}"/>
          </ac:spMkLst>
        </pc:spChg>
        <pc:picChg chg="mod">
          <ac:chgData name="Pluta, Scott R" userId="19209b94-7ac6-469c-a667-ea22ea78890a" providerId="ADAL" clId="{12A7D722-78E4-4BFA-92A9-BEDE962FE300}" dt="2024-09-26T15:28:55.607" v="10" actId="1076"/>
          <ac:picMkLst>
            <pc:docMk/>
            <pc:sldMk cId="2767104275" sldId="258"/>
            <ac:picMk id="5" creationId="{4EEF5936-2EB6-A3CE-15E9-AE6BF63D59AA}"/>
          </ac:picMkLst>
        </pc:picChg>
        <pc:picChg chg="mod">
          <ac:chgData name="Pluta, Scott R" userId="19209b94-7ac6-469c-a667-ea22ea78890a" providerId="ADAL" clId="{12A7D722-78E4-4BFA-92A9-BEDE962FE300}" dt="2024-09-26T15:28:58.766" v="11" actId="1076"/>
          <ac:picMkLst>
            <pc:docMk/>
            <pc:sldMk cId="2767104275" sldId="258"/>
            <ac:picMk id="7" creationId="{59662646-F686-8047-174A-40D9F27D6127}"/>
          </ac:picMkLst>
        </pc:picChg>
      </pc:sldChg>
      <pc:sldChg chg="addSp delSp modSp mod modClrScheme delAnim modAnim chgLayout">
        <pc:chgData name="Pluta, Scott R" userId="19209b94-7ac6-469c-a667-ea22ea78890a" providerId="ADAL" clId="{12A7D722-78E4-4BFA-92A9-BEDE962FE300}" dt="2024-10-01T22:44:12.424" v="1312" actId="1076"/>
        <pc:sldMkLst>
          <pc:docMk/>
          <pc:sldMk cId="1765813128" sldId="259"/>
        </pc:sldMkLst>
        <pc:spChg chg="add mod">
          <ac:chgData name="Pluta, Scott R" userId="19209b94-7ac6-469c-a667-ea22ea78890a" providerId="ADAL" clId="{12A7D722-78E4-4BFA-92A9-BEDE962FE300}" dt="2024-10-01T22:36:27.737" v="1221" actId="20577"/>
          <ac:spMkLst>
            <pc:docMk/>
            <pc:sldMk cId="1765813128" sldId="259"/>
            <ac:spMk id="3" creationId="{718792BF-036D-EA85-ED5C-2DDBA83FEDB6}"/>
          </ac:spMkLst>
        </pc:spChg>
        <pc:spChg chg="add del">
          <ac:chgData name="Pluta, Scott R" userId="19209b94-7ac6-469c-a667-ea22ea78890a" providerId="ADAL" clId="{12A7D722-78E4-4BFA-92A9-BEDE962FE300}" dt="2024-09-26T18:10:38.180" v="75" actId="478"/>
          <ac:spMkLst>
            <pc:docMk/>
            <pc:sldMk cId="1765813128" sldId="259"/>
            <ac:spMk id="3" creationId="{A2983F04-B6A7-33DD-E595-753985DF6A2F}"/>
          </ac:spMkLst>
        </pc:spChg>
        <pc:spChg chg="add del mod">
          <ac:chgData name="Pluta, Scott R" userId="19209b94-7ac6-469c-a667-ea22ea78890a" providerId="ADAL" clId="{12A7D722-78E4-4BFA-92A9-BEDE962FE300}" dt="2024-10-01T22:04:02.334" v="737" actId="478"/>
          <ac:spMkLst>
            <pc:docMk/>
            <pc:sldMk cId="1765813128" sldId="259"/>
            <ac:spMk id="7" creationId="{2907E3BD-F634-B26C-4D10-A8294401A435}"/>
          </ac:spMkLst>
        </pc:spChg>
        <pc:spChg chg="add mod">
          <ac:chgData name="Pluta, Scott R" userId="19209b94-7ac6-469c-a667-ea22ea78890a" providerId="ADAL" clId="{12A7D722-78E4-4BFA-92A9-BEDE962FE300}" dt="2024-10-01T22:11:02.635" v="797" actId="2085"/>
          <ac:spMkLst>
            <pc:docMk/>
            <pc:sldMk cId="1765813128" sldId="259"/>
            <ac:spMk id="8" creationId="{BEBB1916-1A13-2284-0016-5D327F5F78E6}"/>
          </ac:spMkLst>
        </pc:spChg>
        <pc:spChg chg="add mod">
          <ac:chgData name="Pluta, Scott R" userId="19209b94-7ac6-469c-a667-ea22ea78890a" providerId="ADAL" clId="{12A7D722-78E4-4BFA-92A9-BEDE962FE300}" dt="2024-10-01T22:44:12.424" v="1312" actId="1076"/>
          <ac:spMkLst>
            <pc:docMk/>
            <pc:sldMk cId="1765813128" sldId="259"/>
            <ac:spMk id="10" creationId="{63B0B51F-AC5A-4B69-5136-9F8CF5E68C51}"/>
          </ac:spMkLst>
        </pc:spChg>
        <pc:spChg chg="add mod">
          <ac:chgData name="Pluta, Scott R" userId="19209b94-7ac6-469c-a667-ea22ea78890a" providerId="ADAL" clId="{12A7D722-78E4-4BFA-92A9-BEDE962FE300}" dt="2024-09-26T18:16:03.455" v="172" actId="1076"/>
          <ac:spMkLst>
            <pc:docMk/>
            <pc:sldMk cId="1765813128" sldId="259"/>
            <ac:spMk id="12" creationId="{3A865916-877B-8BAB-CEBB-67A9B6102200}"/>
          </ac:spMkLst>
        </pc:spChg>
        <pc:spChg chg="add mod">
          <ac:chgData name="Pluta, Scott R" userId="19209b94-7ac6-469c-a667-ea22ea78890a" providerId="ADAL" clId="{12A7D722-78E4-4BFA-92A9-BEDE962FE300}" dt="2024-09-26T18:33:43.412" v="674" actId="164"/>
          <ac:spMkLst>
            <pc:docMk/>
            <pc:sldMk cId="1765813128" sldId="259"/>
            <ac:spMk id="13" creationId="{AA65B48E-5FD6-67FE-F123-198F0697AA5C}"/>
          </ac:spMkLst>
        </pc:spChg>
        <pc:spChg chg="add del mod ord">
          <ac:chgData name="Pluta, Scott R" userId="19209b94-7ac6-469c-a667-ea22ea78890a" providerId="ADAL" clId="{12A7D722-78E4-4BFA-92A9-BEDE962FE300}" dt="2024-09-26T18:16:50.209" v="198" actId="478"/>
          <ac:spMkLst>
            <pc:docMk/>
            <pc:sldMk cId="1765813128" sldId="259"/>
            <ac:spMk id="14" creationId="{A35B1DCF-C3C9-F61D-EECF-21AD6CACAF39}"/>
          </ac:spMkLst>
        </pc:spChg>
        <pc:spChg chg="add del mod">
          <ac:chgData name="Pluta, Scott R" userId="19209b94-7ac6-469c-a667-ea22ea78890a" providerId="ADAL" clId="{12A7D722-78E4-4BFA-92A9-BEDE962FE300}" dt="2024-10-01T22:03:57.281" v="734" actId="478"/>
          <ac:spMkLst>
            <pc:docMk/>
            <pc:sldMk cId="1765813128" sldId="259"/>
            <ac:spMk id="16" creationId="{1D3D5798-3F44-CD09-0D92-4A3D5A3E3E72}"/>
          </ac:spMkLst>
        </pc:spChg>
        <pc:grpChg chg="add del mod">
          <ac:chgData name="Pluta, Scott R" userId="19209b94-7ac6-469c-a667-ea22ea78890a" providerId="ADAL" clId="{12A7D722-78E4-4BFA-92A9-BEDE962FE300}" dt="2024-10-01T22:03:53.644" v="733" actId="478"/>
          <ac:grpSpMkLst>
            <pc:docMk/>
            <pc:sldMk cId="1765813128" sldId="259"/>
            <ac:grpSpMk id="17" creationId="{C65B1F1D-1A96-74ED-05F1-BD8E7AAAED1C}"/>
          </ac:grpSpMkLst>
        </pc:grpChg>
        <pc:picChg chg="add del mod modCrop">
          <ac:chgData name="Pluta, Scott R" userId="19209b94-7ac6-469c-a667-ea22ea78890a" providerId="ADAL" clId="{12A7D722-78E4-4BFA-92A9-BEDE962FE300}" dt="2024-09-26T18:14:06.901" v="150" actId="478"/>
          <ac:picMkLst>
            <pc:docMk/>
            <pc:sldMk cId="1765813128" sldId="259"/>
            <ac:picMk id="5" creationId="{34DCA1B3-FB20-16D8-86FA-ADE953D0261A}"/>
          </ac:picMkLst>
        </pc:picChg>
        <pc:picChg chg="add mod modCrop">
          <ac:chgData name="Pluta, Scott R" userId="19209b94-7ac6-469c-a667-ea22ea78890a" providerId="ADAL" clId="{12A7D722-78E4-4BFA-92A9-BEDE962FE300}" dt="2024-10-01T22:10:44.283" v="790" actId="1076"/>
          <ac:picMkLst>
            <pc:docMk/>
            <pc:sldMk cId="1765813128" sldId="259"/>
            <ac:picMk id="5" creationId="{8A40F241-ECDB-7294-B87D-0D73C6101AD8}"/>
          </ac:picMkLst>
        </pc:picChg>
        <pc:picChg chg="add mod modCrop">
          <ac:chgData name="Pluta, Scott R" userId="19209b94-7ac6-469c-a667-ea22ea78890a" providerId="ADAL" clId="{12A7D722-78E4-4BFA-92A9-BEDE962FE300}" dt="2024-10-01T22:10:43.057" v="789" actId="1076"/>
          <ac:picMkLst>
            <pc:docMk/>
            <pc:sldMk cId="1765813128" sldId="259"/>
            <ac:picMk id="6" creationId="{E0E1BFBF-6B1B-E0E9-80FF-EDAFF1DDFC70}"/>
          </ac:picMkLst>
        </pc:picChg>
        <pc:picChg chg="add del mod modCrop">
          <ac:chgData name="Pluta, Scott R" userId="19209b94-7ac6-469c-a667-ea22ea78890a" providerId="ADAL" clId="{12A7D722-78E4-4BFA-92A9-BEDE962FE300}" dt="2024-09-26T18:14:10.090" v="153" actId="478"/>
          <ac:picMkLst>
            <pc:docMk/>
            <pc:sldMk cId="1765813128" sldId="259"/>
            <ac:picMk id="6" creationId="{E0EF5DA5-78F7-4236-A8B4-5B5375EDF849}"/>
          </ac:picMkLst>
        </pc:picChg>
        <pc:picChg chg="add mod modCrop">
          <ac:chgData name="Pluta, Scott R" userId="19209b94-7ac6-469c-a667-ea22ea78890a" providerId="ADAL" clId="{12A7D722-78E4-4BFA-92A9-BEDE962FE300}" dt="2024-09-26T18:33:43.412" v="674" actId="164"/>
          <ac:picMkLst>
            <pc:docMk/>
            <pc:sldMk cId="1765813128" sldId="259"/>
            <ac:picMk id="9" creationId="{2282CC09-71D9-6551-DFB3-B5983DEF13C6}"/>
          </ac:picMkLst>
        </pc:picChg>
        <pc:picChg chg="add del mod">
          <ac:chgData name="Pluta, Scott R" userId="19209b94-7ac6-469c-a667-ea22ea78890a" providerId="ADAL" clId="{12A7D722-78E4-4BFA-92A9-BEDE962FE300}" dt="2024-10-01T22:03:57.925" v="735" actId="478"/>
          <ac:picMkLst>
            <pc:docMk/>
            <pc:sldMk cId="1765813128" sldId="259"/>
            <ac:picMk id="11" creationId="{2BB9F545-4C7B-92EB-1D7C-686F7E1DA992}"/>
          </ac:picMkLst>
        </pc:picChg>
      </pc:sldChg>
      <pc:sldChg chg="addSp delSp modSp new mod ord delAnim modAnim">
        <pc:chgData name="Pluta, Scott R" userId="19209b94-7ac6-469c-a667-ea22ea78890a" providerId="ADAL" clId="{12A7D722-78E4-4BFA-92A9-BEDE962FE300}" dt="2024-10-01T22:47:50.301" v="1395" actId="14100"/>
        <pc:sldMkLst>
          <pc:docMk/>
          <pc:sldMk cId="4172310669" sldId="260"/>
        </pc:sldMkLst>
        <pc:spChg chg="mod">
          <ac:chgData name="Pluta, Scott R" userId="19209b94-7ac6-469c-a667-ea22ea78890a" providerId="ADAL" clId="{12A7D722-78E4-4BFA-92A9-BEDE962FE300}" dt="2024-10-01T22:47:50.301" v="1395" actId="14100"/>
          <ac:spMkLst>
            <pc:docMk/>
            <pc:sldMk cId="4172310669" sldId="260"/>
            <ac:spMk id="2" creationId="{F55C37ED-0D38-BF75-149D-191A15A503E1}"/>
          </ac:spMkLst>
        </pc:spChg>
        <pc:spChg chg="add mod">
          <ac:chgData name="Pluta, Scott R" userId="19209b94-7ac6-469c-a667-ea22ea78890a" providerId="ADAL" clId="{12A7D722-78E4-4BFA-92A9-BEDE962FE300}" dt="2024-10-01T22:31:56.644" v="1214" actId="1076"/>
          <ac:spMkLst>
            <pc:docMk/>
            <pc:sldMk cId="4172310669" sldId="260"/>
            <ac:spMk id="3" creationId="{FAC936FA-5323-E3E9-FFC0-2D0DB0BE6401}"/>
          </ac:spMkLst>
        </pc:spChg>
        <pc:spChg chg="add del mod">
          <ac:chgData name="Pluta, Scott R" userId="19209b94-7ac6-469c-a667-ea22ea78890a" providerId="ADAL" clId="{12A7D722-78E4-4BFA-92A9-BEDE962FE300}" dt="2024-10-01T22:46:16.839" v="1394" actId="478"/>
          <ac:spMkLst>
            <pc:docMk/>
            <pc:sldMk cId="4172310669" sldId="260"/>
            <ac:spMk id="5" creationId="{9C7CB773-279B-AAE5-A681-4656FD171DFF}"/>
          </ac:spMkLst>
        </pc:spChg>
        <pc:spChg chg="add del mod">
          <ac:chgData name="Pluta, Scott R" userId="19209b94-7ac6-469c-a667-ea22ea78890a" providerId="ADAL" clId="{12A7D722-78E4-4BFA-92A9-BEDE962FE300}" dt="2024-10-01T22:31:00.315" v="1199" actId="478"/>
          <ac:spMkLst>
            <pc:docMk/>
            <pc:sldMk cId="4172310669" sldId="260"/>
            <ac:spMk id="8" creationId="{D646FE4B-A650-A59D-3148-3FF3FAF44A86}"/>
          </ac:spMkLst>
        </pc:spChg>
        <pc:spChg chg="add mod">
          <ac:chgData name="Pluta, Scott R" userId="19209b94-7ac6-469c-a667-ea22ea78890a" providerId="ADAL" clId="{12A7D722-78E4-4BFA-92A9-BEDE962FE300}" dt="2024-09-26T18:29:56.700" v="569" actId="1076"/>
          <ac:spMkLst>
            <pc:docMk/>
            <pc:sldMk cId="4172310669" sldId="260"/>
            <ac:spMk id="9" creationId="{287D9828-29CB-91E6-0701-B10B513D1596}"/>
          </ac:spMkLst>
        </pc:spChg>
        <pc:picChg chg="add mod modCrop">
          <ac:chgData name="Pluta, Scott R" userId="19209b94-7ac6-469c-a667-ea22ea78890a" providerId="ADAL" clId="{12A7D722-78E4-4BFA-92A9-BEDE962FE300}" dt="2024-10-01T22:31:19.717" v="1208" actId="1076"/>
          <ac:picMkLst>
            <pc:docMk/>
            <pc:sldMk cId="4172310669" sldId="260"/>
            <ac:picMk id="4" creationId="{55C4782D-A33F-7876-626F-122BBF8239BB}"/>
          </ac:picMkLst>
        </pc:picChg>
        <pc:picChg chg="add del mod">
          <ac:chgData name="Pluta, Scott R" userId="19209b94-7ac6-469c-a667-ea22ea78890a" providerId="ADAL" clId="{12A7D722-78E4-4BFA-92A9-BEDE962FE300}" dt="2024-10-01T22:30:58.710" v="1198" actId="478"/>
          <ac:picMkLst>
            <pc:docMk/>
            <pc:sldMk cId="4172310669" sldId="260"/>
            <ac:picMk id="7" creationId="{D52169BC-1821-E973-5F62-51410E93841A}"/>
          </ac:picMkLst>
        </pc:picChg>
        <pc:picChg chg="add del mod">
          <ac:chgData name="Pluta, Scott R" userId="19209b94-7ac6-469c-a667-ea22ea78890a" providerId="ADAL" clId="{12A7D722-78E4-4BFA-92A9-BEDE962FE300}" dt="2024-09-26T18:22:54.512" v="296" actId="478"/>
          <ac:picMkLst>
            <pc:docMk/>
            <pc:sldMk cId="4172310669" sldId="260"/>
            <ac:picMk id="11" creationId="{2BB9F545-4C7B-92EB-1D7C-686F7E1DA992}"/>
          </ac:picMkLst>
        </pc:picChg>
      </pc:sldChg>
      <pc:sldChg chg="addSp modSp add mod modAnim">
        <pc:chgData name="Pluta, Scott R" userId="19209b94-7ac6-469c-a667-ea22ea78890a" providerId="ADAL" clId="{12A7D722-78E4-4BFA-92A9-BEDE962FE300}" dt="2024-10-01T22:20:24.974" v="1197" actId="20577"/>
        <pc:sldMkLst>
          <pc:docMk/>
          <pc:sldMk cId="1717781937" sldId="342"/>
        </pc:sldMkLst>
        <pc:spChg chg="mod">
          <ac:chgData name="Pluta, Scott R" userId="19209b94-7ac6-469c-a667-ea22ea78890a" providerId="ADAL" clId="{12A7D722-78E4-4BFA-92A9-BEDE962FE300}" dt="2024-10-01T22:20:24.974" v="1197" actId="20577"/>
          <ac:spMkLst>
            <pc:docMk/>
            <pc:sldMk cId="1717781937" sldId="342"/>
            <ac:spMk id="2" creationId="{5608A296-1894-89D0-E9B2-C7956AC1BD2E}"/>
          </ac:spMkLst>
        </pc:spChg>
        <pc:picChg chg="mod modCrop">
          <ac:chgData name="Pluta, Scott R" userId="19209b94-7ac6-469c-a667-ea22ea78890a" providerId="ADAL" clId="{12A7D722-78E4-4BFA-92A9-BEDE962FE300}" dt="2024-09-26T18:32:45.732" v="673" actId="1076"/>
          <ac:picMkLst>
            <pc:docMk/>
            <pc:sldMk cId="1717781937" sldId="342"/>
            <ac:picMk id="3" creationId="{49A22CD9-29CB-AAE3-0729-2BDA1FD9C591}"/>
          </ac:picMkLst>
        </pc:picChg>
        <pc:picChg chg="add mod">
          <ac:chgData name="Pluta, Scott R" userId="19209b94-7ac6-469c-a667-ea22ea78890a" providerId="ADAL" clId="{12A7D722-78E4-4BFA-92A9-BEDE962FE300}" dt="2024-09-26T18:32:43.436" v="672" actId="1076"/>
          <ac:picMkLst>
            <pc:docMk/>
            <pc:sldMk cId="1717781937" sldId="342"/>
            <ac:picMk id="4" creationId="{7E729ABA-AD76-1C36-2606-2A866E2A10C5}"/>
          </ac:picMkLst>
        </pc:picChg>
      </pc:sldChg>
      <pc:sldChg chg="addSp modSp new mod">
        <pc:chgData name="Pluta, Scott R" userId="19209b94-7ac6-469c-a667-ea22ea78890a" providerId="ADAL" clId="{12A7D722-78E4-4BFA-92A9-BEDE962FE300}" dt="2024-10-01T22:44:18.593" v="1315" actId="1076"/>
        <pc:sldMkLst>
          <pc:docMk/>
          <pc:sldMk cId="2451378507" sldId="343"/>
        </pc:sldMkLst>
        <pc:spChg chg="add mod">
          <ac:chgData name="Pluta, Scott R" userId="19209b94-7ac6-469c-a667-ea22ea78890a" providerId="ADAL" clId="{12A7D722-78E4-4BFA-92A9-BEDE962FE300}" dt="2024-10-01T22:44:17.269" v="1314" actId="1076"/>
          <ac:spMkLst>
            <pc:docMk/>
            <pc:sldMk cId="2451378507" sldId="343"/>
            <ac:spMk id="4" creationId="{0857B8C9-99DD-C5F3-1CA3-4E47026002AE}"/>
          </ac:spMkLst>
        </pc:spChg>
        <pc:picChg chg="add mod">
          <ac:chgData name="Pluta, Scott R" userId="19209b94-7ac6-469c-a667-ea22ea78890a" providerId="ADAL" clId="{12A7D722-78E4-4BFA-92A9-BEDE962FE300}" dt="2024-10-01T22:44:18.593" v="1315" actId="1076"/>
          <ac:picMkLst>
            <pc:docMk/>
            <pc:sldMk cId="2451378507" sldId="343"/>
            <ac:picMk id="3" creationId="{6ACBF555-8B46-5954-8BBF-B47AA5E7067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C5559-0389-19B2-C9C4-E04E0ED7F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2DD902-7D91-2323-B2E4-EF99271F4C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67D75-7060-CAE7-D66E-9B1B6EFE9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2959-A31C-4ACF-8000-2213E40022D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94681-C75B-82D9-8E77-A91F4B75E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D3747-F421-139F-A2D1-3BA9E18CA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4A43-AD85-42B8-A61C-CC6956646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23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BCB35-C0C4-F8F1-7A9A-E493E3A0C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E11E9B-EE1A-A35B-17B9-3C9247F72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F91A9F-F6F9-3DF3-ECD6-FA7A7B00D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2959-A31C-4ACF-8000-2213E40022D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86875-63DD-5619-AB1D-8270E2566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F02D8-B7C4-9D69-F1D7-31975011F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4A43-AD85-42B8-A61C-CC6956646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71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791679-AE03-5E3D-D067-902024D355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8D3A10-E363-9F5C-BE36-0AD20CC146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D9793-BBE6-94DD-1A11-4C8BDFDFB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2959-A31C-4ACF-8000-2213E40022D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62B2C5-B988-817D-BD27-ACA2D544C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964F-4C97-6DC5-8681-2906EA500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4A43-AD85-42B8-A61C-CC6956646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167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F9173-C2A3-4775-6985-CF00DC035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6D9DF-A91E-4BEC-621A-23CE827C2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4E44F-91CE-F83C-71EC-734E3829F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2959-A31C-4ACF-8000-2213E40022D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57B50-D1B4-3E59-4138-4D574D3B4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FD3BEA-3759-F969-368C-6C63DB9E2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4A43-AD85-42B8-A61C-CC6956646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04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DB46C-7A96-D2DB-5C05-09F67CC00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68A5E-9AB3-6529-857F-89E72BA7D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D4D38-631B-CCF5-2BED-A8E629B54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2959-A31C-4ACF-8000-2213E40022D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90C15-6967-FD54-1B59-4FF455D88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52AE7-9F65-AECF-5CCC-583CD6816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4A43-AD85-42B8-A61C-CC6956646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87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78654-7129-D8C7-EE23-95D139533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EE8C1-E228-5846-7408-8A649E957F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37CA4B-A16A-0ACA-E766-BEBB52529D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79387F-AB0C-F358-1319-8CF287510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2959-A31C-4ACF-8000-2213E40022D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C14C2D-F3B3-712F-B70C-A29FCB993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CC2A83-D5F5-C952-CF21-9B0C35C94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4A43-AD85-42B8-A61C-CC6956646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93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40987-B836-0527-852D-F3738B1FC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7E0FFE-5455-4CBF-93E1-7A2F16AAC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4A2B41-8A85-2B91-7750-E900145913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77A38A-9A90-8AB0-DFD7-A0047DE62D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99953F-662F-B621-14FC-3CE4365FE1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C2E6C6-2EB7-A2C7-FDBD-A154CD25A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2959-A31C-4ACF-8000-2213E40022D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985197-D961-9C52-9328-2C2001EE1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32E79A-CCF4-5272-FD56-4B41603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4A43-AD85-42B8-A61C-CC6956646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89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651D0-0DC6-EE55-03B9-F89046CA2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1996D3-33F2-198F-118A-D39C6E8B7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2959-A31C-4ACF-8000-2213E40022D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4B3F8B-68C0-AC3C-E995-65A3EFED7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47486D-10F6-B108-54E7-8A2BA065F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4A43-AD85-42B8-A61C-CC6956646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94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45F8BC-D4F2-D11D-40E1-FCF0DA5F4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2959-A31C-4ACF-8000-2213E40022D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A15F6D-4004-DC14-6218-8DD7F612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AC3D4E-98D4-E6AA-04ED-02C948192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4A43-AD85-42B8-A61C-CC6956646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62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BD528-DFA6-942C-E939-BA4ADD579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210BE-BD81-5AD0-8B89-9292AA7CA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FDE53-0F2A-7093-36B8-7F9D25D698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9254EF-7ADD-6DF2-D45F-2E952E956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2959-A31C-4ACF-8000-2213E40022D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F19FF4-642D-952E-7EF1-93E416AC8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8B61A5-0049-ABBC-BBE8-582057395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4A43-AD85-42B8-A61C-CC6956646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986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6FD93-37E2-D9DC-A7A6-9732BDBE4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F5E776-58AE-71FD-FCA8-B3EBA7F8AB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794E7B-C576-618D-258F-EE52B7090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16C963-5A8A-AAF0-45FC-41699F60B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2959-A31C-4ACF-8000-2213E40022D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797683-E988-B9EC-0BE9-09D220B4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26601E-09E2-0CC1-D985-5D5282A05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4A43-AD85-42B8-A61C-CC6956646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77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8706F3-4F9B-9144-7F69-A7D7A0331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3DCE19-C282-8FE7-23AE-C4ED416DF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8EF8F-1F34-4186-3912-0B03BB9D73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EB2959-A31C-4ACF-8000-2213E40022D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083FC-2E95-A473-A1E6-25102091F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5D5BA-6932-6AA5-0A46-5ABE094CED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C24A43-AD85-42B8-A61C-CC6956646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0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39BE4-A425-5021-6375-A07CB9D2A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1965"/>
            <a:ext cx="9144000" cy="2830664"/>
          </a:xfrm>
        </p:spPr>
        <p:txBody>
          <a:bodyPr>
            <a:normAutofit/>
          </a:bodyPr>
          <a:lstStyle/>
          <a:p>
            <a:r>
              <a:rPr lang="en-US" sz="5400" dirty="0"/>
              <a:t>Neural representation of self-motion:</a:t>
            </a:r>
            <a:br>
              <a:rPr lang="en-US" sz="5400" dirty="0"/>
            </a:br>
            <a:r>
              <a:rPr lang="en-US" sz="5400" dirty="0"/>
              <a:t>internal vs. reafferent origin</a:t>
            </a:r>
          </a:p>
        </p:txBody>
      </p:sp>
    </p:spTree>
    <p:extLst>
      <p:ext uri="{BB962C8B-B14F-4D97-AF65-F5344CB8AC3E}">
        <p14:creationId xmlns:p14="http://schemas.microsoft.com/office/powerpoint/2010/main" val="1970866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79AA39E-78D0-1634-2C17-A85F061420E4}"/>
              </a:ext>
            </a:extLst>
          </p:cNvPr>
          <p:cNvSpPr/>
          <p:nvPr/>
        </p:nvSpPr>
        <p:spPr>
          <a:xfrm>
            <a:off x="0" y="6427113"/>
            <a:ext cx="12192000" cy="430887"/>
          </a:xfrm>
          <a:prstGeom prst="rect">
            <a:avLst/>
          </a:prstGeom>
          <a:gradFill flip="none" rotWithShape="1">
            <a:gsLst>
              <a:gs pos="0">
                <a:srgbClr val="5B9BD5">
                  <a:lumMod val="50000"/>
                  <a:shade val="30000"/>
                  <a:satMod val="115000"/>
                </a:srgbClr>
              </a:gs>
              <a:gs pos="50000">
                <a:srgbClr val="5B9BD5">
                  <a:lumMod val="50000"/>
                  <a:shade val="67500"/>
                  <a:satMod val="115000"/>
                </a:srgbClr>
              </a:gs>
              <a:gs pos="100000">
                <a:srgbClr val="5B9BD5">
                  <a:lumMod val="50000"/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6B3E9419-8D6C-11F2-B677-1840E29F77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7" y="6514540"/>
            <a:ext cx="1307012" cy="274320"/>
          </a:xfrm>
          <a:prstGeom prst="rect">
            <a:avLst/>
          </a:prstGeom>
        </p:spPr>
      </p:pic>
      <p:pic>
        <p:nvPicPr>
          <p:cNvPr id="3" name="TouchVideoFinal">
            <a:hlinkClick r:id="" action="ppaction://media"/>
            <a:extLst>
              <a:ext uri="{FF2B5EF4-FFF2-40B4-BE49-F238E27FC236}">
                <a16:creationId xmlns:a16="http://schemas.microsoft.com/office/drawing/2014/main" id="{49A22CD9-29CB-AAE3-0729-2BDA1FD9C59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265" end="25055"/>
                </p14:media>
              </p:ext>
            </p:extLst>
          </p:nvPr>
        </p:nvPicPr>
        <p:blipFill>
          <a:blip r:embed="rId5"/>
          <a:srcRect l="16657" r="6497"/>
          <a:stretch/>
        </p:blipFill>
        <p:spPr>
          <a:xfrm>
            <a:off x="1075352" y="1547334"/>
            <a:ext cx="6917637" cy="44822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08A296-1894-89D0-E9B2-C7956AC1B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4645"/>
          </a:xfrm>
        </p:spPr>
        <p:txBody>
          <a:bodyPr>
            <a:normAutofit/>
          </a:bodyPr>
          <a:lstStyle/>
          <a:p>
            <a:r>
              <a:rPr lang="en-US" sz="4000" dirty="0"/>
              <a:t>Extracting whisker kinematics</a:t>
            </a:r>
          </a:p>
        </p:txBody>
      </p:sp>
      <p:pic>
        <p:nvPicPr>
          <p:cNvPr id="4" name="Picture 3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7E729ABA-AD76-1C36-2606-2A866E2A10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2" r="45888"/>
          <a:stretch/>
        </p:blipFill>
        <p:spPr>
          <a:xfrm>
            <a:off x="8779100" y="1084082"/>
            <a:ext cx="2476334" cy="501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8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diagrams and graphs&#10;&#10;Description automatically generated">
            <a:extLst>
              <a:ext uri="{FF2B5EF4-FFF2-40B4-BE49-F238E27FC236}">
                <a16:creationId xmlns:a16="http://schemas.microsoft.com/office/drawing/2014/main" id="{4EEF5936-2EB6-A3CE-15E9-AE6BF63D5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" r="48347" b="68123"/>
          <a:stretch/>
        </p:blipFill>
        <p:spPr>
          <a:xfrm>
            <a:off x="1754588" y="2559740"/>
            <a:ext cx="3147303" cy="25057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102924-F089-67DE-9279-1A6882D3A4B9}"/>
              </a:ext>
            </a:extLst>
          </p:cNvPr>
          <p:cNvSpPr txBox="1"/>
          <p:nvPr/>
        </p:nvSpPr>
        <p:spPr>
          <a:xfrm>
            <a:off x="381663" y="6240708"/>
            <a:ext cx="2264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Severson…O’Connor, 2017</a:t>
            </a:r>
          </a:p>
        </p:txBody>
      </p:sp>
      <p:pic>
        <p:nvPicPr>
          <p:cNvPr id="7" name="Picture 6" descr="A collage of diagrams and graphs&#10;&#10;Description automatically generated">
            <a:extLst>
              <a:ext uri="{FF2B5EF4-FFF2-40B4-BE49-F238E27FC236}">
                <a16:creationId xmlns:a16="http://schemas.microsoft.com/office/drawing/2014/main" id="{59662646-F686-8047-174A-40D9F27D6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69" r="48957" b="43622"/>
          <a:stretch/>
        </p:blipFill>
        <p:spPr>
          <a:xfrm>
            <a:off x="6016486" y="2893817"/>
            <a:ext cx="4553216" cy="23635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CE31513-FE86-EA36-5A4F-E2AB23D159C8}"/>
              </a:ext>
            </a:extLst>
          </p:cNvPr>
          <p:cNvSpPr/>
          <p:nvPr/>
        </p:nvSpPr>
        <p:spPr>
          <a:xfrm>
            <a:off x="5911795" y="4985961"/>
            <a:ext cx="540689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38461F-A07A-C7B8-8C9E-D81DBE878D9E}"/>
              </a:ext>
            </a:extLst>
          </p:cNvPr>
          <p:cNvSpPr/>
          <p:nvPr/>
        </p:nvSpPr>
        <p:spPr>
          <a:xfrm>
            <a:off x="5911794" y="2857421"/>
            <a:ext cx="540689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22335C7-50CA-0310-C2F4-28C188044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7292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Minimally invasive manipulation of sensory reafference</a:t>
            </a:r>
          </a:p>
        </p:txBody>
      </p:sp>
    </p:spTree>
    <p:extLst>
      <p:ext uri="{BB962C8B-B14F-4D97-AF65-F5344CB8AC3E}">
        <p14:creationId xmlns:p14="http://schemas.microsoft.com/office/powerpoint/2010/main" val="276710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C37ED-0D38-BF75-149D-191A15A50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845" y="365126"/>
            <a:ext cx="9937955" cy="1141810"/>
          </a:xfrm>
        </p:spPr>
        <p:txBody>
          <a:bodyPr>
            <a:normAutofit/>
          </a:bodyPr>
          <a:lstStyle/>
          <a:p>
            <a:r>
              <a:rPr lang="en-US" dirty="0"/>
              <a:t>Phase tuning in S1 requires reafference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C4782D-A33F-7876-626F-122BBF8239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3" r="32886"/>
          <a:stretch/>
        </p:blipFill>
        <p:spPr>
          <a:xfrm>
            <a:off x="2132291" y="2102804"/>
            <a:ext cx="6493419" cy="42361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7D9828-29CB-91E6-0701-B10B513D1596}"/>
              </a:ext>
            </a:extLst>
          </p:cNvPr>
          <p:cNvSpPr txBox="1"/>
          <p:nvPr/>
        </p:nvSpPr>
        <p:spPr>
          <a:xfrm>
            <a:off x="254442" y="6424654"/>
            <a:ext cx="2182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Fee, Mitra, Kleinfeld, 1997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C936FA-5323-E3E9-FFC0-2D0DB0BE6401}"/>
              </a:ext>
            </a:extLst>
          </p:cNvPr>
          <p:cNvSpPr/>
          <p:nvPr/>
        </p:nvSpPr>
        <p:spPr>
          <a:xfrm>
            <a:off x="5693326" y="2017091"/>
            <a:ext cx="3188280" cy="4236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A865916-877B-8BAB-CEBB-67A9B6102200}"/>
              </a:ext>
            </a:extLst>
          </p:cNvPr>
          <p:cNvSpPr/>
          <p:nvPr/>
        </p:nvSpPr>
        <p:spPr>
          <a:xfrm>
            <a:off x="7442421" y="1992216"/>
            <a:ext cx="548640" cy="403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792BF-036D-EA85-ED5C-2DDBA83FE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5483"/>
            <a:ext cx="10515600" cy="1325563"/>
          </a:xfrm>
        </p:spPr>
        <p:txBody>
          <a:bodyPr/>
          <a:lstStyle/>
          <a:p>
            <a:r>
              <a:rPr lang="en-US" dirty="0"/>
              <a:t>Amplitude tuning in thalamus (Po) originates internally</a:t>
            </a:r>
          </a:p>
        </p:txBody>
      </p:sp>
      <p:pic>
        <p:nvPicPr>
          <p:cNvPr id="5" name="Picture 4" descr="A close-up of a diagram&#10;&#10;Description automatically generated">
            <a:extLst>
              <a:ext uri="{FF2B5EF4-FFF2-40B4-BE49-F238E27FC236}">
                <a16:creationId xmlns:a16="http://schemas.microsoft.com/office/drawing/2014/main" id="{8A40F241-ECDB-7294-B87D-0D73C6101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" t="-86" r="6040" b="80757"/>
          <a:stretch/>
        </p:blipFill>
        <p:spPr>
          <a:xfrm>
            <a:off x="524787" y="3147581"/>
            <a:ext cx="6750658" cy="2135956"/>
          </a:xfrm>
          <a:prstGeom prst="rect">
            <a:avLst/>
          </a:prstGeom>
        </p:spPr>
      </p:pic>
      <p:pic>
        <p:nvPicPr>
          <p:cNvPr id="6" name="Picture 5" descr="A close-up of a diagram&#10;&#10;Description automatically generated">
            <a:extLst>
              <a:ext uri="{FF2B5EF4-FFF2-40B4-BE49-F238E27FC236}">
                <a16:creationId xmlns:a16="http://schemas.microsoft.com/office/drawing/2014/main" id="{E0E1BFBF-6B1B-E0E9-80FF-EDAFF1DDF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6" t="38049" b="31362"/>
          <a:stretch/>
        </p:blipFill>
        <p:spPr>
          <a:xfrm>
            <a:off x="7991061" y="2836324"/>
            <a:ext cx="3069204" cy="29174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EBB1916-1A13-2284-0016-5D327F5F78E6}"/>
              </a:ext>
            </a:extLst>
          </p:cNvPr>
          <p:cNvSpPr/>
          <p:nvPr/>
        </p:nvSpPr>
        <p:spPr>
          <a:xfrm>
            <a:off x="357809" y="3147581"/>
            <a:ext cx="2846567" cy="281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B0B51F-AC5A-4B69-5136-9F8CF5E68C51}"/>
              </a:ext>
            </a:extLst>
          </p:cNvPr>
          <p:cNvSpPr txBox="1"/>
          <p:nvPr/>
        </p:nvSpPr>
        <p:spPr>
          <a:xfrm>
            <a:off x="157317" y="6410072"/>
            <a:ext cx="18469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Petty…Bruno, 2021</a:t>
            </a:r>
          </a:p>
        </p:txBody>
      </p:sp>
    </p:spTree>
    <p:extLst>
      <p:ext uri="{BB962C8B-B14F-4D97-AF65-F5344CB8AC3E}">
        <p14:creationId xmlns:p14="http://schemas.microsoft.com/office/powerpoint/2010/main" val="176581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brain function&#10;&#10;Description automatically generated">
            <a:extLst>
              <a:ext uri="{FF2B5EF4-FFF2-40B4-BE49-F238E27FC236}">
                <a16:creationId xmlns:a16="http://schemas.microsoft.com/office/drawing/2014/main" id="{6ACBF555-8B46-5954-8BBF-B47AA5E70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958" y="452437"/>
            <a:ext cx="6096000" cy="59531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57B8C9-99DD-C5F3-1CA3-4E47026002AE}"/>
              </a:ext>
            </a:extLst>
          </p:cNvPr>
          <p:cNvSpPr txBox="1"/>
          <p:nvPr/>
        </p:nvSpPr>
        <p:spPr>
          <a:xfrm>
            <a:off x="9314055" y="6405562"/>
            <a:ext cx="2679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Mitchinson</a:t>
            </a:r>
            <a:r>
              <a:rPr lang="en-US" sz="1600" dirty="0"/>
              <a:t>….Prescott, 2012</a:t>
            </a:r>
          </a:p>
        </p:txBody>
      </p:sp>
    </p:spTree>
    <p:extLst>
      <p:ext uri="{BB962C8B-B14F-4D97-AF65-F5344CB8AC3E}">
        <p14:creationId xmlns:p14="http://schemas.microsoft.com/office/powerpoint/2010/main" val="2451378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1408</TotalTime>
  <Words>57</Words>
  <Application>Microsoft Office PowerPoint</Application>
  <PresentationFormat>Widescreen</PresentationFormat>
  <Paragraphs>9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Aptos</vt:lpstr>
      <vt:lpstr>Aptos Display</vt:lpstr>
      <vt:lpstr>Arial</vt:lpstr>
      <vt:lpstr>Calibri</vt:lpstr>
      <vt:lpstr>Office Theme</vt:lpstr>
      <vt:lpstr>Neural representation of self-motion: internal vs. reafferent origin</vt:lpstr>
      <vt:lpstr>Extracting whisker kinematics</vt:lpstr>
      <vt:lpstr>Minimally invasive manipulation of sensory reafference</vt:lpstr>
      <vt:lpstr>Phase tuning in S1 requires reafference</vt:lpstr>
      <vt:lpstr>Amplitude tuning in thalamus (Po) originates internally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Pluta, Scott R</dc:creator>
  <cp:lastModifiedBy>Pluta, Scott R</cp:lastModifiedBy>
  <cp:revision>1</cp:revision>
  <dcterms:created xsi:type="dcterms:W3CDTF">2024-09-24T21:26:43Z</dcterms:created>
  <dcterms:modified xsi:type="dcterms:W3CDTF">2024-10-01T22:47:59Z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044bd30-2ed7-4c9d-9d12-46200872a97b_Enabled">
    <vt:lpwstr>true</vt:lpwstr>
  </property>
  <property fmtid="{D5CDD505-2E9C-101B-9397-08002B2CF9AE}" pid="3" name="MSIP_Label_4044bd30-2ed7-4c9d-9d12-46200872a97b_SetDate">
    <vt:lpwstr>2024-09-25T19:59:40Z</vt:lpwstr>
  </property>
  <property fmtid="{D5CDD505-2E9C-101B-9397-08002B2CF9AE}" pid="4" name="MSIP_Label_4044bd30-2ed7-4c9d-9d12-46200872a97b_Method">
    <vt:lpwstr>Standard</vt:lpwstr>
  </property>
  <property fmtid="{D5CDD505-2E9C-101B-9397-08002B2CF9AE}" pid="5" name="MSIP_Label_4044bd30-2ed7-4c9d-9d12-46200872a97b_Name">
    <vt:lpwstr>defa4170-0d19-0005-0004-bc88714345d2</vt:lpwstr>
  </property>
  <property fmtid="{D5CDD505-2E9C-101B-9397-08002B2CF9AE}" pid="6" name="MSIP_Label_4044bd30-2ed7-4c9d-9d12-46200872a97b_SiteId">
    <vt:lpwstr>4130bd39-7c53-419c-b1e5-8758d6d63f21</vt:lpwstr>
  </property>
  <property fmtid="{D5CDD505-2E9C-101B-9397-08002B2CF9AE}" pid="7" name="MSIP_Label_4044bd30-2ed7-4c9d-9d12-46200872a97b_ActionId">
    <vt:lpwstr>f42266e7-4839-4d7e-9cee-61991e26ec57</vt:lpwstr>
  </property>
  <property fmtid="{D5CDD505-2E9C-101B-9397-08002B2CF9AE}" pid="8" name="MSIP_Label_4044bd30-2ed7-4c9d-9d12-46200872a97b_ContentBits">
    <vt:lpwstr>0</vt:lpwstr>
  </property>
</Properties>
</file>