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7"/>
    <p:restoredTop sz="94603"/>
  </p:normalViewPr>
  <p:slideViewPr>
    <p:cSldViewPr snapToGrid="0">
      <p:cViewPr>
        <p:scale>
          <a:sx n="112" d="100"/>
          <a:sy n="112" d="100"/>
        </p:scale>
        <p:origin x="6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7CA3B-3F55-AC4F-9A08-921DEA3449EB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34567-75CC-7A47-B435-5D151BCA4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4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D34567-75CC-7A47-B435-5D151BCA4A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62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0D62-ADF1-1696-05B2-A54318A10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A58CB-BAAE-F4DF-4CAA-296A987AE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0E422-F1E8-41B3-D1D3-2F930615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1641A-7F27-8D8B-5199-29F2A0A4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0CF73-C786-4FF7-97D3-3709D50DE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0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6601C-FD1F-6DFD-1A96-8AC0EE93D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34E7E-0D2A-8630-EBF3-C11C4D1E5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9C282-4054-7581-113F-9811866F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03D84-963E-AABF-B492-AD0B0B42D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156E9-8CC3-DADD-5BB7-3AE0C5AA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3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92FA8-E850-2410-0392-BA17F26189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B62DD-BEB3-6DA5-FDA4-2FBBE773CB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ADCEE-6F03-30FD-9208-F0FF3366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396CE-AFDD-B8EE-D87B-D791B66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74EFF-81F8-1856-D4F3-28DF422D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98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DAED-E5B9-68EA-31E0-651DBCBBA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FB404-374F-5338-AF48-DB3D1BC1D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D6172-1D20-52DE-4620-4BF3422F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4D90F-8285-A7F0-9400-209599F7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4CA8F-AFDF-44D4-C719-2C6F5EEC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8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11DC4-90D1-9C80-4F5D-CA9D8BC2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E6D30-6DAE-0070-0D13-8ED0C10C2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24745-F2A0-791A-345E-4107EA6A4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EE578-8841-90E1-B557-ABD56C60F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E99C1-9B9E-1428-2D23-5AF77E5F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3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9026-6C58-C1C7-4ECF-925B5B7A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11E26-D937-7A0B-30A8-B24ACA195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B5F322-B9AF-0D9B-ECDF-FF2A77626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C0FFF-290C-59A3-D15D-BF28D618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330DF-88AB-1443-FF23-2553B5C58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DF876C-9D99-8F03-3E65-4BCDC2E3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7A5DC-69F7-D3C4-CEA1-7A5F6152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4EB78-60EE-9F88-3AE4-42A039148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84A48-EC7B-C6BE-6691-D4CA4A6C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8DAF60-755E-D616-EF13-6BCC26F348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0388E1-0790-6C1A-FE57-372728A51E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9F3E3D-5C4A-1AD2-504E-C4D9EB2D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AB4993-32FB-0505-5D2C-81C66041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150BB1-CAFB-1423-FFC1-39D97731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C0C9F-3E15-F75E-5770-0BE6B957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79C25-3A76-DB32-18F1-912F5577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FB6E8E-D5B3-B142-50DF-85B7AA2A7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2819D9-1F5A-ABE9-3F1B-84CFFA9BB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8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5CA1C0-C86B-1543-C193-A9666530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098E9C-F91E-C18D-816F-8EA6C8A13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12391-ECCD-0BF2-94FB-AE40601D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5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7C4D-23CD-128E-7ADD-A1B8A2B90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AAD7B4-ADDE-9E82-ACB2-0B996313F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97A13-CC34-CFEB-47D4-37B5818C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40C84-E327-A251-E460-55C833E8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3AAE8-105C-2725-42AE-1C7720B65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79E11-8820-79B8-1AB0-0B3E42E0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5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38877-181A-AB84-0485-BF70E517D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0D3041-2334-A11F-91E8-090E7CE3F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E5F35-3FBF-828E-2C53-134865306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DAA7B-7CBD-4232-8589-2A7A8CBB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68B8A-3EDF-6213-C34A-03E6FF67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E0F44-4838-6FDA-7B16-D6428E5C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5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1456AB-AF26-3748-22A8-6A1E43BFC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6D56D-60E9-F7A6-0DBE-DCD3F8E51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F9D48-B144-F465-95F2-DC54AD0B0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12F15B-904A-5447-A67F-2C1CA857A221}" type="datetimeFigureOut">
              <a:rPr lang="en-US" smtClean="0"/>
              <a:t>10/3/24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86EA3-6A7B-BA37-36D9-69D471C86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80A35-5C6D-10F6-92EB-496FA6721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969A53-CC43-2248-B446-D56906E476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7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AFF8B0-EF17-CC3B-654A-F3C6B87A0EDC}"/>
              </a:ext>
            </a:extLst>
          </p:cNvPr>
          <p:cNvSpPr txBox="1"/>
          <p:nvPr/>
        </p:nvSpPr>
        <p:spPr>
          <a:xfrm>
            <a:off x="268547" y="673596"/>
            <a:ext cx="1165490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Formation of internal models of body and space </a:t>
            </a:r>
          </a:p>
          <a:p>
            <a:pPr algn="ctr"/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in the rodent somatosensory-motor system during early development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endParaRPr lang="en-US" sz="14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endParaRPr lang="en-US" sz="14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r>
              <a:rPr lang="en-US" sz="1600" b="1" i="1" u="sng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Why</a:t>
            </a:r>
          </a:p>
          <a:p>
            <a:r>
              <a:rPr lang="en-US" sz="1600" b="1" i="1" u="sng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Unlike other sensory systems, the somatosensory system is functional from the embryonic stage. </a:t>
            </a:r>
          </a:p>
          <a:p>
            <a:pPr marL="342900" indent="-342900">
              <a:buAutoNum type="arabicPeriod"/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rgbClr val="000000"/>
                </a:solidFill>
                <a:latin typeface="Chalkboard" panose="03050602040202020205" pitchFamily="66" charset="77"/>
              </a:rPr>
              <a:t>Mental representations of the body and space are established during early development.</a:t>
            </a:r>
          </a:p>
          <a:p>
            <a:pPr marL="342900" indent="-342900">
              <a:buAutoNum type="arabicPeriod"/>
            </a:pPr>
            <a:endParaRPr lang="en-US" sz="1600" dirty="0">
              <a:solidFill>
                <a:srgbClr val="000000"/>
              </a:solidFill>
              <a:latin typeface="Chalkboard" panose="03050602040202020205" pitchFamily="66" charset="77"/>
            </a:endParaRPr>
          </a:p>
          <a:p>
            <a:pPr marL="342900" indent="-342900">
              <a:buAutoNum type="arabicPeriod"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halkboard" panose="03050602040202020205" pitchFamily="66" charset="77"/>
              </a:rPr>
              <a:t>Interaction between sensory and motor components</a:t>
            </a:r>
            <a:r>
              <a:rPr lang="en-US" sz="1600" dirty="0">
                <a:solidFill>
                  <a:srgbClr val="000000"/>
                </a:solidFill>
                <a:latin typeface="Chalkboard" panose="03050602040202020205" pitchFamily="66" charset="77"/>
              </a:rPr>
              <a:t> is critical in shaping these mental representations (internal model)</a:t>
            </a:r>
          </a:p>
          <a:p>
            <a:pPr marL="342900" indent="-342900">
              <a:buAutoNum type="arabicPeriod"/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endParaRPr lang="en-US" sz="1600" b="0" i="0" u="none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r>
              <a:rPr lang="en-US" sz="1600" b="1" i="1" u="sng" dirty="0">
                <a:solidFill>
                  <a:srgbClr val="000000"/>
                </a:solidFill>
                <a:latin typeface="Chalkboard" panose="03050602040202020205" pitchFamily="66" charset="77"/>
              </a:rPr>
              <a:t>Questions</a:t>
            </a:r>
            <a:endParaRPr lang="en-US" sz="1600" b="1" i="1" u="sng" strike="noStrike" dirty="0">
              <a:solidFill>
                <a:srgbClr val="000000"/>
              </a:solidFill>
              <a:effectLst/>
              <a:latin typeface="Chalkboard" panose="03050602040202020205" pitchFamily="66" charset="77"/>
            </a:endParaRPr>
          </a:p>
          <a:p>
            <a:endParaRPr lang="en-US" sz="1600" dirty="0">
              <a:solidFill>
                <a:srgbClr val="221E1F"/>
              </a:solidFill>
              <a:effectLst/>
              <a:latin typeface="Chalkboard" panose="03050602040202020205" pitchFamily="66" charset="77"/>
            </a:endParaRPr>
          </a:p>
          <a:p>
            <a:pPr marL="342900" indent="-342900">
              <a:buAutoNum type="arabicPeriod"/>
            </a:pPr>
            <a:r>
              <a:rPr lang="en-US" sz="1600" dirty="0">
                <a:latin typeface="Chalkboard" panose="03050602040202020205" pitchFamily="66" charset="77"/>
              </a:rPr>
              <a:t>How does brain activity during early development relate to integrating sensory and motor systems, and establishing the foundation for an embodied sense of self?</a:t>
            </a:r>
          </a:p>
          <a:p>
            <a:pPr marL="342900" indent="-342900">
              <a:buAutoNum type="arabicPeriod"/>
            </a:pPr>
            <a:endParaRPr lang="en-US" sz="1600" dirty="0">
              <a:latin typeface="Chalkboard" panose="03050602040202020205" pitchFamily="66" charset="77"/>
            </a:endParaRPr>
          </a:p>
          <a:p>
            <a:pPr marL="342900" indent="-342900">
              <a:buFontTx/>
              <a:buAutoNum type="arabicPeriod"/>
            </a:pPr>
            <a:r>
              <a:rPr lang="en-US" sz="1600" dirty="0">
                <a:solidFill>
                  <a:srgbClr val="221E1F"/>
                </a:solidFill>
                <a:effectLst/>
                <a:latin typeface="Chalkboard" panose="03050602040202020205" pitchFamily="66" charset="77"/>
              </a:rPr>
              <a:t>What is the impact of disturbances in early developmental activity, caused by intrinsic or extrinsic factors, on the formation of an internal model of the body?</a:t>
            </a:r>
            <a:endParaRPr lang="en-US" sz="1600" dirty="0">
              <a:latin typeface="Chalkboard" panose="03050602040202020205" pitchFamily="66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9316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120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Chalkboard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Lee, Soohyun (NIH/NIMH) [E]</dc:creator>
  <cp:lastModifiedBy>Lee, Soohyun (NIH/NIMH) [E]</cp:lastModifiedBy>
  <cp:revision>4</cp:revision>
  <dcterms:created xsi:type="dcterms:W3CDTF">2024-09-29T02:59:07Z</dcterms:created>
  <dcterms:modified xsi:type="dcterms:W3CDTF">2024-10-03T08:51:14Z</dcterms:modified>
</cp:coreProperties>
</file>